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906000" type="A4"/>
  <p:notesSz cx="6797675" cy="9928225"/>
  <p:defaultTextStyle>
    <a:defPPr>
      <a:defRPr lang="es-E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22">
          <p15:clr>
            <a:srgbClr val="A4A3A4"/>
          </p15:clr>
        </p15:guide>
        <p15:guide id="2" pos="21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77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20" autoAdjust="0"/>
    <p:restoredTop sz="94660"/>
  </p:normalViewPr>
  <p:slideViewPr>
    <p:cSldViewPr>
      <p:cViewPr varScale="1">
        <p:scale>
          <a:sx n="42" d="100"/>
          <a:sy n="42" d="100"/>
        </p:scale>
        <p:origin x="2796" y="72"/>
      </p:cViewPr>
      <p:guideLst>
        <p:guide orient="horz" pos="3122"/>
        <p:guide pos="216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7250" y="1620838"/>
            <a:ext cx="5143500" cy="3449637"/>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Rectangle 4">
            <a:extLst>
              <a:ext uri="{FF2B5EF4-FFF2-40B4-BE49-F238E27FC236}">
                <a16:creationId xmlns:a16="http://schemas.microsoft.com/office/drawing/2014/main" id="{4F909B91-FF54-470B-9B1D-C2D80928F346}"/>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id="{00D423CB-CC71-41B2-A84F-A16AB8CC006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id="{57A0DE69-6359-4B79-B46B-BF3FFC423D7A}"/>
              </a:ext>
            </a:extLst>
          </p:cNvPr>
          <p:cNvSpPr>
            <a:spLocks noGrp="1" noChangeArrowheads="1"/>
          </p:cNvSpPr>
          <p:nvPr>
            <p:ph type="sldNum" sz="quarter" idx="12"/>
          </p:nvPr>
        </p:nvSpPr>
        <p:spPr>
          <a:ln/>
        </p:spPr>
        <p:txBody>
          <a:bodyPr/>
          <a:lstStyle>
            <a:lvl1pPr>
              <a:defRPr/>
            </a:lvl1pPr>
          </a:lstStyle>
          <a:p>
            <a:pPr>
              <a:defRPr/>
            </a:pPr>
            <a:fld id="{3AF3D959-6975-41E0-9F87-389A2F306D57}" type="slidenum">
              <a:rPr lang="es-ES" altLang="es-ES"/>
              <a:pPr>
                <a:defRPr/>
              </a:pPr>
              <a:t>‹Nº›</a:t>
            </a:fld>
            <a:endParaRPr lang="es-ES" altLang="es-ES"/>
          </a:p>
        </p:txBody>
      </p:sp>
    </p:spTree>
    <p:extLst>
      <p:ext uri="{BB962C8B-B14F-4D97-AF65-F5344CB8AC3E}">
        <p14:creationId xmlns:p14="http://schemas.microsoft.com/office/powerpoint/2010/main" val="246669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a:extLst>
              <a:ext uri="{FF2B5EF4-FFF2-40B4-BE49-F238E27FC236}">
                <a16:creationId xmlns:a16="http://schemas.microsoft.com/office/drawing/2014/main" id="{1453B87D-21F9-43B1-BAA4-9B2D3E0C5FA3}"/>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id="{FC2C8B33-40C8-4C39-8AED-7260070DEA05}"/>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id="{23BF12B2-BF3E-4F4A-89A1-44C50B0C19CD}"/>
              </a:ext>
            </a:extLst>
          </p:cNvPr>
          <p:cNvSpPr>
            <a:spLocks noGrp="1" noChangeArrowheads="1"/>
          </p:cNvSpPr>
          <p:nvPr>
            <p:ph type="sldNum" sz="quarter" idx="12"/>
          </p:nvPr>
        </p:nvSpPr>
        <p:spPr>
          <a:ln/>
        </p:spPr>
        <p:txBody>
          <a:bodyPr/>
          <a:lstStyle>
            <a:lvl1pPr>
              <a:defRPr/>
            </a:lvl1pPr>
          </a:lstStyle>
          <a:p>
            <a:pPr>
              <a:defRPr/>
            </a:pPr>
            <a:fld id="{1880F944-02BA-4C4B-848B-4F2EBDAAB390}" type="slidenum">
              <a:rPr lang="es-ES" altLang="es-ES"/>
              <a:pPr>
                <a:defRPr/>
              </a:pPr>
              <a:t>‹Nº›</a:t>
            </a:fld>
            <a:endParaRPr lang="es-ES" altLang="es-ES"/>
          </a:p>
        </p:txBody>
      </p:sp>
    </p:spTree>
    <p:extLst>
      <p:ext uri="{BB962C8B-B14F-4D97-AF65-F5344CB8AC3E}">
        <p14:creationId xmlns:p14="http://schemas.microsoft.com/office/powerpoint/2010/main" val="218927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72050" y="398463"/>
            <a:ext cx="1543050" cy="84550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342900" y="398463"/>
            <a:ext cx="4476750" cy="84550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a:extLst>
              <a:ext uri="{FF2B5EF4-FFF2-40B4-BE49-F238E27FC236}">
                <a16:creationId xmlns:a16="http://schemas.microsoft.com/office/drawing/2014/main" id="{81E5D24E-8929-4314-9C44-B231F1FAC930}"/>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id="{4D5DDB9C-D6A5-4D45-A9BA-48F1C69B54B2}"/>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id="{E9FDF6AA-03F8-4265-9CC2-D3D6969D5F4E}"/>
              </a:ext>
            </a:extLst>
          </p:cNvPr>
          <p:cNvSpPr>
            <a:spLocks noGrp="1" noChangeArrowheads="1"/>
          </p:cNvSpPr>
          <p:nvPr>
            <p:ph type="sldNum" sz="quarter" idx="12"/>
          </p:nvPr>
        </p:nvSpPr>
        <p:spPr>
          <a:ln/>
        </p:spPr>
        <p:txBody>
          <a:bodyPr/>
          <a:lstStyle>
            <a:lvl1pPr>
              <a:defRPr/>
            </a:lvl1pPr>
          </a:lstStyle>
          <a:p>
            <a:pPr>
              <a:defRPr/>
            </a:pPr>
            <a:fld id="{9FA12E1D-78AA-4F7E-9DD3-17422D1D21BE}" type="slidenum">
              <a:rPr lang="es-ES" altLang="es-ES"/>
              <a:pPr>
                <a:defRPr/>
              </a:pPr>
              <a:t>‹Nº›</a:t>
            </a:fld>
            <a:endParaRPr lang="es-ES" altLang="es-ES"/>
          </a:p>
        </p:txBody>
      </p:sp>
    </p:spTree>
    <p:extLst>
      <p:ext uri="{BB962C8B-B14F-4D97-AF65-F5344CB8AC3E}">
        <p14:creationId xmlns:p14="http://schemas.microsoft.com/office/powerpoint/2010/main" val="156748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a:extLst>
              <a:ext uri="{FF2B5EF4-FFF2-40B4-BE49-F238E27FC236}">
                <a16:creationId xmlns:a16="http://schemas.microsoft.com/office/drawing/2014/main" id="{473125FD-6E6D-4C52-AEF5-90CD6B373AC1}"/>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id="{08071B24-AAEE-4BB8-AFFB-418F475DDA98}"/>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id="{7FDD6E52-0C36-4479-845F-C33EB44C0445}"/>
              </a:ext>
            </a:extLst>
          </p:cNvPr>
          <p:cNvSpPr>
            <a:spLocks noGrp="1" noChangeArrowheads="1"/>
          </p:cNvSpPr>
          <p:nvPr>
            <p:ph type="sldNum" sz="quarter" idx="12"/>
          </p:nvPr>
        </p:nvSpPr>
        <p:spPr>
          <a:ln/>
        </p:spPr>
        <p:txBody>
          <a:bodyPr/>
          <a:lstStyle>
            <a:lvl1pPr>
              <a:defRPr/>
            </a:lvl1pPr>
          </a:lstStyle>
          <a:p>
            <a:pPr>
              <a:defRPr/>
            </a:pPr>
            <a:fld id="{D71E1AC4-5864-4F1B-8B29-5B29E8A2CF33}" type="slidenum">
              <a:rPr lang="es-ES" altLang="es-ES"/>
              <a:pPr>
                <a:defRPr/>
              </a:pPr>
              <a:t>‹Nº›</a:t>
            </a:fld>
            <a:endParaRPr lang="es-ES" altLang="es-ES"/>
          </a:p>
        </p:txBody>
      </p:sp>
    </p:spTree>
    <p:extLst>
      <p:ext uri="{BB962C8B-B14F-4D97-AF65-F5344CB8AC3E}">
        <p14:creationId xmlns:p14="http://schemas.microsoft.com/office/powerpoint/2010/main" val="650865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468313" y="2470150"/>
            <a:ext cx="5915025" cy="4119563"/>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Rectangle 4">
            <a:extLst>
              <a:ext uri="{FF2B5EF4-FFF2-40B4-BE49-F238E27FC236}">
                <a16:creationId xmlns:a16="http://schemas.microsoft.com/office/drawing/2014/main" id="{C65A45F7-2169-406D-AE24-1B83FB8C61F2}"/>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5" name="Rectangle 5">
            <a:extLst>
              <a:ext uri="{FF2B5EF4-FFF2-40B4-BE49-F238E27FC236}">
                <a16:creationId xmlns:a16="http://schemas.microsoft.com/office/drawing/2014/main" id="{2E0C204B-9233-4CAB-B4A3-561D7BCEAB39}"/>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6" name="Rectangle 6">
            <a:extLst>
              <a:ext uri="{FF2B5EF4-FFF2-40B4-BE49-F238E27FC236}">
                <a16:creationId xmlns:a16="http://schemas.microsoft.com/office/drawing/2014/main" id="{C919916C-8F46-4134-9E5C-199ABC635FA1}"/>
              </a:ext>
            </a:extLst>
          </p:cNvPr>
          <p:cNvSpPr>
            <a:spLocks noGrp="1" noChangeArrowheads="1"/>
          </p:cNvSpPr>
          <p:nvPr>
            <p:ph type="sldNum" sz="quarter" idx="12"/>
          </p:nvPr>
        </p:nvSpPr>
        <p:spPr>
          <a:ln/>
        </p:spPr>
        <p:txBody>
          <a:bodyPr/>
          <a:lstStyle>
            <a:lvl1pPr>
              <a:defRPr/>
            </a:lvl1pPr>
          </a:lstStyle>
          <a:p>
            <a:pPr>
              <a:defRPr/>
            </a:pPr>
            <a:fld id="{943B76D7-833F-4DC7-A4AC-A9A27B97879E}" type="slidenum">
              <a:rPr lang="es-ES" altLang="es-ES"/>
              <a:pPr>
                <a:defRPr/>
              </a:pPr>
              <a:t>‹Nº›</a:t>
            </a:fld>
            <a:endParaRPr lang="es-ES" altLang="es-ES"/>
          </a:p>
        </p:txBody>
      </p:sp>
    </p:spTree>
    <p:extLst>
      <p:ext uri="{BB962C8B-B14F-4D97-AF65-F5344CB8AC3E}">
        <p14:creationId xmlns:p14="http://schemas.microsoft.com/office/powerpoint/2010/main" val="32296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342900" y="2309813"/>
            <a:ext cx="3009900" cy="654367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3505200" y="2309813"/>
            <a:ext cx="3009900" cy="654367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a:extLst>
              <a:ext uri="{FF2B5EF4-FFF2-40B4-BE49-F238E27FC236}">
                <a16:creationId xmlns:a16="http://schemas.microsoft.com/office/drawing/2014/main" id="{33C23767-7F80-4F9F-B60F-4836DA4098DC}"/>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6" name="Rectangle 5">
            <a:extLst>
              <a:ext uri="{FF2B5EF4-FFF2-40B4-BE49-F238E27FC236}">
                <a16:creationId xmlns:a16="http://schemas.microsoft.com/office/drawing/2014/main" id="{E4F86F84-DB9D-46A2-979B-8AA1BB7663B2}"/>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7" name="Rectangle 6">
            <a:extLst>
              <a:ext uri="{FF2B5EF4-FFF2-40B4-BE49-F238E27FC236}">
                <a16:creationId xmlns:a16="http://schemas.microsoft.com/office/drawing/2014/main" id="{1C05FD89-7F00-4E72-8C11-D3F528050475}"/>
              </a:ext>
            </a:extLst>
          </p:cNvPr>
          <p:cNvSpPr>
            <a:spLocks noGrp="1" noChangeArrowheads="1"/>
          </p:cNvSpPr>
          <p:nvPr>
            <p:ph type="sldNum" sz="quarter" idx="12"/>
          </p:nvPr>
        </p:nvSpPr>
        <p:spPr>
          <a:ln/>
        </p:spPr>
        <p:txBody>
          <a:bodyPr/>
          <a:lstStyle>
            <a:lvl1pPr>
              <a:defRPr/>
            </a:lvl1pPr>
          </a:lstStyle>
          <a:p>
            <a:pPr>
              <a:defRPr/>
            </a:pPr>
            <a:fld id="{4D6C3E89-494F-48AE-B0B3-5080EA94BA03}" type="slidenum">
              <a:rPr lang="es-ES" altLang="es-ES"/>
              <a:pPr>
                <a:defRPr/>
              </a:pPr>
              <a:t>‹Nº›</a:t>
            </a:fld>
            <a:endParaRPr lang="es-ES" altLang="es-ES"/>
          </a:p>
        </p:txBody>
      </p:sp>
    </p:spTree>
    <p:extLst>
      <p:ext uri="{BB962C8B-B14F-4D97-AF65-F5344CB8AC3E}">
        <p14:creationId xmlns:p14="http://schemas.microsoft.com/office/powerpoint/2010/main" val="1905393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473075" y="527050"/>
            <a:ext cx="5915025" cy="1914525"/>
          </a:xfrm>
        </p:spPr>
        <p:txBody>
          <a:bodyPr/>
          <a:lstStyle/>
          <a:p>
            <a:r>
              <a:rPr lang="es-ES"/>
              <a:t>Haga clic para modificar el estilo de título del patrón</a:t>
            </a:r>
          </a:p>
        </p:txBody>
      </p:sp>
      <p:sp>
        <p:nvSpPr>
          <p:cNvPr id="3" name="Marcador de texto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473075" y="3617913"/>
            <a:ext cx="2900363" cy="53228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3471863" y="3617913"/>
            <a:ext cx="2916237" cy="53228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a:extLst>
              <a:ext uri="{FF2B5EF4-FFF2-40B4-BE49-F238E27FC236}">
                <a16:creationId xmlns:a16="http://schemas.microsoft.com/office/drawing/2014/main" id="{CCB1345F-EAF3-4F7B-B25E-7DEA85C6ECBE}"/>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8" name="Rectangle 5">
            <a:extLst>
              <a:ext uri="{FF2B5EF4-FFF2-40B4-BE49-F238E27FC236}">
                <a16:creationId xmlns:a16="http://schemas.microsoft.com/office/drawing/2014/main" id="{684E278E-22E5-4259-94B9-AA46B12C0208}"/>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9" name="Rectangle 6">
            <a:extLst>
              <a:ext uri="{FF2B5EF4-FFF2-40B4-BE49-F238E27FC236}">
                <a16:creationId xmlns:a16="http://schemas.microsoft.com/office/drawing/2014/main" id="{8F5B4FF8-DC0C-49F8-95B6-0133FA94721B}"/>
              </a:ext>
            </a:extLst>
          </p:cNvPr>
          <p:cNvSpPr>
            <a:spLocks noGrp="1" noChangeArrowheads="1"/>
          </p:cNvSpPr>
          <p:nvPr>
            <p:ph type="sldNum" sz="quarter" idx="12"/>
          </p:nvPr>
        </p:nvSpPr>
        <p:spPr>
          <a:ln/>
        </p:spPr>
        <p:txBody>
          <a:bodyPr/>
          <a:lstStyle>
            <a:lvl1pPr>
              <a:defRPr/>
            </a:lvl1pPr>
          </a:lstStyle>
          <a:p>
            <a:pPr>
              <a:defRPr/>
            </a:pPr>
            <a:fld id="{43607459-0C9C-4FDB-973F-DE3B3EC5136C}" type="slidenum">
              <a:rPr lang="es-ES" altLang="es-ES"/>
              <a:pPr>
                <a:defRPr/>
              </a:pPr>
              <a:t>‹Nº›</a:t>
            </a:fld>
            <a:endParaRPr lang="es-ES" altLang="es-ES"/>
          </a:p>
        </p:txBody>
      </p:sp>
    </p:spTree>
    <p:extLst>
      <p:ext uri="{BB962C8B-B14F-4D97-AF65-F5344CB8AC3E}">
        <p14:creationId xmlns:p14="http://schemas.microsoft.com/office/powerpoint/2010/main" val="300329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Rectangle 4">
            <a:extLst>
              <a:ext uri="{FF2B5EF4-FFF2-40B4-BE49-F238E27FC236}">
                <a16:creationId xmlns:a16="http://schemas.microsoft.com/office/drawing/2014/main" id="{E6838A39-B187-4F18-969E-B158B44A7118}"/>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4" name="Rectangle 5">
            <a:extLst>
              <a:ext uri="{FF2B5EF4-FFF2-40B4-BE49-F238E27FC236}">
                <a16:creationId xmlns:a16="http://schemas.microsoft.com/office/drawing/2014/main" id="{C9431CB8-6996-4055-8C0C-EF5465F4110D}"/>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5" name="Rectangle 6">
            <a:extLst>
              <a:ext uri="{FF2B5EF4-FFF2-40B4-BE49-F238E27FC236}">
                <a16:creationId xmlns:a16="http://schemas.microsoft.com/office/drawing/2014/main" id="{A6C1C5A2-871F-4EBE-B52D-D92954A6F704}"/>
              </a:ext>
            </a:extLst>
          </p:cNvPr>
          <p:cNvSpPr>
            <a:spLocks noGrp="1" noChangeArrowheads="1"/>
          </p:cNvSpPr>
          <p:nvPr>
            <p:ph type="sldNum" sz="quarter" idx="12"/>
          </p:nvPr>
        </p:nvSpPr>
        <p:spPr>
          <a:ln/>
        </p:spPr>
        <p:txBody>
          <a:bodyPr/>
          <a:lstStyle>
            <a:lvl1pPr>
              <a:defRPr/>
            </a:lvl1pPr>
          </a:lstStyle>
          <a:p>
            <a:pPr>
              <a:defRPr/>
            </a:pPr>
            <a:fld id="{FCCDD63D-B8FB-4E52-A6E1-947BB9E47E6B}" type="slidenum">
              <a:rPr lang="es-ES" altLang="es-ES"/>
              <a:pPr>
                <a:defRPr/>
              </a:pPr>
              <a:t>‹Nº›</a:t>
            </a:fld>
            <a:endParaRPr lang="es-ES" altLang="es-ES"/>
          </a:p>
        </p:txBody>
      </p:sp>
    </p:spTree>
    <p:extLst>
      <p:ext uri="{BB962C8B-B14F-4D97-AF65-F5344CB8AC3E}">
        <p14:creationId xmlns:p14="http://schemas.microsoft.com/office/powerpoint/2010/main" val="1214646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B2922A3-7F7F-44A6-A700-D98137959A3D}"/>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3" name="Rectangle 5">
            <a:extLst>
              <a:ext uri="{FF2B5EF4-FFF2-40B4-BE49-F238E27FC236}">
                <a16:creationId xmlns:a16="http://schemas.microsoft.com/office/drawing/2014/main" id="{590B648F-B8DB-4F2D-B6AE-8B55D9E1343B}"/>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4" name="Rectangle 6">
            <a:extLst>
              <a:ext uri="{FF2B5EF4-FFF2-40B4-BE49-F238E27FC236}">
                <a16:creationId xmlns:a16="http://schemas.microsoft.com/office/drawing/2014/main" id="{6B5E7237-4A01-49E0-A78F-8620E49EE2D8}"/>
              </a:ext>
            </a:extLst>
          </p:cNvPr>
          <p:cNvSpPr>
            <a:spLocks noGrp="1" noChangeArrowheads="1"/>
          </p:cNvSpPr>
          <p:nvPr>
            <p:ph type="sldNum" sz="quarter" idx="12"/>
          </p:nvPr>
        </p:nvSpPr>
        <p:spPr>
          <a:ln/>
        </p:spPr>
        <p:txBody>
          <a:bodyPr/>
          <a:lstStyle>
            <a:lvl1pPr>
              <a:defRPr/>
            </a:lvl1pPr>
          </a:lstStyle>
          <a:p>
            <a:pPr>
              <a:defRPr/>
            </a:pPr>
            <a:fld id="{24BF615F-D98C-4640-B0F1-579CD48A85FE}" type="slidenum">
              <a:rPr lang="es-ES" altLang="es-ES"/>
              <a:pPr>
                <a:defRPr/>
              </a:pPr>
              <a:t>‹Nº›</a:t>
            </a:fld>
            <a:endParaRPr lang="es-ES" altLang="es-ES"/>
          </a:p>
        </p:txBody>
      </p:sp>
    </p:spTree>
    <p:extLst>
      <p:ext uri="{BB962C8B-B14F-4D97-AF65-F5344CB8AC3E}">
        <p14:creationId xmlns:p14="http://schemas.microsoft.com/office/powerpoint/2010/main" val="149912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3075" y="660400"/>
            <a:ext cx="2211388" cy="23114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67626841-CE80-4AC3-8743-6B3129369D76}"/>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6" name="Rectangle 5">
            <a:extLst>
              <a:ext uri="{FF2B5EF4-FFF2-40B4-BE49-F238E27FC236}">
                <a16:creationId xmlns:a16="http://schemas.microsoft.com/office/drawing/2014/main" id="{DD8D535F-6049-4436-ADA6-90A3E16C5B5C}"/>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7" name="Rectangle 6">
            <a:extLst>
              <a:ext uri="{FF2B5EF4-FFF2-40B4-BE49-F238E27FC236}">
                <a16:creationId xmlns:a16="http://schemas.microsoft.com/office/drawing/2014/main" id="{CBDA4459-CA38-4469-8B05-BD2210590F82}"/>
              </a:ext>
            </a:extLst>
          </p:cNvPr>
          <p:cNvSpPr>
            <a:spLocks noGrp="1" noChangeArrowheads="1"/>
          </p:cNvSpPr>
          <p:nvPr>
            <p:ph type="sldNum" sz="quarter" idx="12"/>
          </p:nvPr>
        </p:nvSpPr>
        <p:spPr>
          <a:ln/>
        </p:spPr>
        <p:txBody>
          <a:bodyPr/>
          <a:lstStyle>
            <a:lvl1pPr>
              <a:defRPr/>
            </a:lvl1pPr>
          </a:lstStyle>
          <a:p>
            <a:pPr>
              <a:defRPr/>
            </a:pPr>
            <a:fld id="{498CAA26-99A4-4485-A918-FD6738954CE3}" type="slidenum">
              <a:rPr lang="es-ES" altLang="es-ES"/>
              <a:pPr>
                <a:defRPr/>
              </a:pPr>
              <a:t>‹Nº›</a:t>
            </a:fld>
            <a:endParaRPr lang="es-ES" altLang="es-ES"/>
          </a:p>
        </p:txBody>
      </p:sp>
    </p:spTree>
    <p:extLst>
      <p:ext uri="{BB962C8B-B14F-4D97-AF65-F5344CB8AC3E}">
        <p14:creationId xmlns:p14="http://schemas.microsoft.com/office/powerpoint/2010/main" val="92804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73075" y="660400"/>
            <a:ext cx="2211388" cy="23114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85A03CA0-1148-4B93-A47F-29B4384B43D0}"/>
              </a:ext>
            </a:extLst>
          </p:cNvPr>
          <p:cNvSpPr>
            <a:spLocks noGrp="1" noChangeArrowheads="1"/>
          </p:cNvSpPr>
          <p:nvPr>
            <p:ph type="dt" sz="half" idx="10"/>
          </p:nvPr>
        </p:nvSpPr>
        <p:spPr>
          <a:ln/>
        </p:spPr>
        <p:txBody>
          <a:bodyPr/>
          <a:lstStyle>
            <a:lvl1pPr>
              <a:defRPr/>
            </a:lvl1pPr>
          </a:lstStyle>
          <a:p>
            <a:pPr>
              <a:defRPr/>
            </a:pPr>
            <a:endParaRPr lang="es-ES" altLang="es-ES"/>
          </a:p>
        </p:txBody>
      </p:sp>
      <p:sp>
        <p:nvSpPr>
          <p:cNvPr id="6" name="Rectangle 5">
            <a:extLst>
              <a:ext uri="{FF2B5EF4-FFF2-40B4-BE49-F238E27FC236}">
                <a16:creationId xmlns:a16="http://schemas.microsoft.com/office/drawing/2014/main" id="{5B8F2860-CF84-4B79-B0EB-43A8C8E93509}"/>
              </a:ext>
            </a:extLst>
          </p:cNvPr>
          <p:cNvSpPr>
            <a:spLocks noGrp="1" noChangeArrowheads="1"/>
          </p:cNvSpPr>
          <p:nvPr>
            <p:ph type="ftr" sz="quarter" idx="11"/>
          </p:nvPr>
        </p:nvSpPr>
        <p:spPr>
          <a:ln/>
        </p:spPr>
        <p:txBody>
          <a:bodyPr/>
          <a:lstStyle>
            <a:lvl1pPr>
              <a:defRPr/>
            </a:lvl1pPr>
          </a:lstStyle>
          <a:p>
            <a:pPr>
              <a:defRPr/>
            </a:pPr>
            <a:endParaRPr lang="es-ES" altLang="es-ES"/>
          </a:p>
        </p:txBody>
      </p:sp>
      <p:sp>
        <p:nvSpPr>
          <p:cNvPr id="7" name="Rectangle 6">
            <a:extLst>
              <a:ext uri="{FF2B5EF4-FFF2-40B4-BE49-F238E27FC236}">
                <a16:creationId xmlns:a16="http://schemas.microsoft.com/office/drawing/2014/main" id="{B016163D-0226-42BB-9D7C-AB90DAC942FE}"/>
              </a:ext>
            </a:extLst>
          </p:cNvPr>
          <p:cNvSpPr>
            <a:spLocks noGrp="1" noChangeArrowheads="1"/>
          </p:cNvSpPr>
          <p:nvPr>
            <p:ph type="sldNum" sz="quarter" idx="12"/>
          </p:nvPr>
        </p:nvSpPr>
        <p:spPr>
          <a:ln/>
        </p:spPr>
        <p:txBody>
          <a:bodyPr/>
          <a:lstStyle>
            <a:lvl1pPr>
              <a:defRPr/>
            </a:lvl1pPr>
          </a:lstStyle>
          <a:p>
            <a:pPr>
              <a:defRPr/>
            </a:pPr>
            <a:fld id="{2FC12707-0D4F-48C5-9069-DC2A5B838376}" type="slidenum">
              <a:rPr lang="es-ES" altLang="es-ES"/>
              <a:pPr>
                <a:defRPr/>
              </a:pPr>
              <a:t>‹Nº›</a:t>
            </a:fld>
            <a:endParaRPr lang="es-ES" altLang="es-ES"/>
          </a:p>
        </p:txBody>
      </p:sp>
    </p:spTree>
    <p:extLst>
      <p:ext uri="{BB962C8B-B14F-4D97-AF65-F5344CB8AC3E}">
        <p14:creationId xmlns:p14="http://schemas.microsoft.com/office/powerpoint/2010/main" val="133726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A202420-B264-4542-B39A-E28BABE95E38}"/>
              </a:ext>
            </a:extLst>
          </p:cNvPr>
          <p:cNvSpPr>
            <a:spLocks noGrp="1" noChangeArrowheads="1"/>
          </p:cNvSpPr>
          <p:nvPr>
            <p:ph type="title"/>
          </p:nvPr>
        </p:nvSpPr>
        <p:spPr bwMode="auto">
          <a:xfrm>
            <a:off x="342900" y="398463"/>
            <a:ext cx="6172200" cy="164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85" tIns="47894" rIns="95785" bIns="47894" numCol="1" anchor="ctr" anchorCtr="0" compatLnSpc="1">
            <a:prstTxWarp prst="textNoShape">
              <a:avLst/>
            </a:prstTxWarp>
          </a:bodyPr>
          <a:lstStyle/>
          <a:p>
            <a:pPr lvl="0"/>
            <a:r>
              <a:rPr lang="es-ES" altLang="es-ES"/>
              <a:t>Haga clic para cambiar el estilo de título	</a:t>
            </a:r>
          </a:p>
        </p:txBody>
      </p:sp>
      <p:sp>
        <p:nvSpPr>
          <p:cNvPr id="1027" name="Rectangle 3">
            <a:extLst>
              <a:ext uri="{FF2B5EF4-FFF2-40B4-BE49-F238E27FC236}">
                <a16:creationId xmlns:a16="http://schemas.microsoft.com/office/drawing/2014/main" id="{60255D66-946E-4908-A381-734B3881EC26}"/>
              </a:ext>
            </a:extLst>
          </p:cNvPr>
          <p:cNvSpPr>
            <a:spLocks noGrp="1" noChangeArrowheads="1"/>
          </p:cNvSpPr>
          <p:nvPr>
            <p:ph type="body" idx="1"/>
          </p:nvPr>
        </p:nvSpPr>
        <p:spPr bwMode="auto">
          <a:xfrm>
            <a:off x="342900" y="2309813"/>
            <a:ext cx="6172200" cy="654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85" tIns="47894" rIns="95785" bIns="47894"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p>
        </p:txBody>
      </p:sp>
      <p:sp>
        <p:nvSpPr>
          <p:cNvPr id="1028" name="Rectangle 4">
            <a:extLst>
              <a:ext uri="{FF2B5EF4-FFF2-40B4-BE49-F238E27FC236}">
                <a16:creationId xmlns:a16="http://schemas.microsoft.com/office/drawing/2014/main" id="{0BC53ACA-03A3-4665-A637-1CF575AB32B5}"/>
              </a:ext>
            </a:extLst>
          </p:cNvPr>
          <p:cNvSpPr>
            <a:spLocks noGrp="1" noChangeArrowheads="1"/>
          </p:cNvSpPr>
          <p:nvPr>
            <p:ph type="dt" sz="half" idx="2"/>
          </p:nvPr>
        </p:nvSpPr>
        <p:spPr bwMode="auto">
          <a:xfrm>
            <a:off x="342900" y="9023350"/>
            <a:ext cx="1600200" cy="688975"/>
          </a:xfrm>
          <a:prstGeom prst="rect">
            <a:avLst/>
          </a:prstGeom>
          <a:noFill/>
          <a:ln>
            <a:noFill/>
          </a:ln>
          <a:effectLst/>
        </p:spPr>
        <p:txBody>
          <a:bodyPr vert="horz" wrap="square" lIns="95785" tIns="47894" rIns="95785" bIns="47894" numCol="1" anchor="t" anchorCtr="0" compatLnSpc="1">
            <a:prstTxWarp prst="textNoShape">
              <a:avLst/>
            </a:prstTxWarp>
          </a:bodyPr>
          <a:lstStyle>
            <a:lvl1pPr eaLnBrk="1" hangingPunct="1">
              <a:defRPr sz="1600">
                <a:latin typeface="Arial" charset="0"/>
                <a:cs typeface="Arial" charset="0"/>
              </a:defRPr>
            </a:lvl1pPr>
          </a:lstStyle>
          <a:p>
            <a:pPr>
              <a:defRPr/>
            </a:pPr>
            <a:endParaRPr lang="es-ES" altLang="es-ES"/>
          </a:p>
        </p:txBody>
      </p:sp>
      <p:sp>
        <p:nvSpPr>
          <p:cNvPr id="1029" name="Rectangle 5">
            <a:extLst>
              <a:ext uri="{FF2B5EF4-FFF2-40B4-BE49-F238E27FC236}">
                <a16:creationId xmlns:a16="http://schemas.microsoft.com/office/drawing/2014/main" id="{25AAB837-5BAA-4AA3-A160-AFB9DB8D5674}"/>
              </a:ext>
            </a:extLst>
          </p:cNvPr>
          <p:cNvSpPr>
            <a:spLocks noGrp="1" noChangeArrowheads="1"/>
          </p:cNvSpPr>
          <p:nvPr>
            <p:ph type="ftr" sz="quarter" idx="3"/>
          </p:nvPr>
        </p:nvSpPr>
        <p:spPr bwMode="auto">
          <a:xfrm>
            <a:off x="2343150" y="9023350"/>
            <a:ext cx="2171700" cy="688975"/>
          </a:xfrm>
          <a:prstGeom prst="rect">
            <a:avLst/>
          </a:prstGeom>
          <a:noFill/>
          <a:ln>
            <a:noFill/>
          </a:ln>
          <a:effectLst/>
        </p:spPr>
        <p:txBody>
          <a:bodyPr vert="horz" wrap="square" lIns="95785" tIns="47894" rIns="95785" bIns="47894" numCol="1" anchor="t" anchorCtr="0" compatLnSpc="1">
            <a:prstTxWarp prst="textNoShape">
              <a:avLst/>
            </a:prstTxWarp>
          </a:bodyPr>
          <a:lstStyle>
            <a:lvl1pPr algn="ctr" eaLnBrk="1" hangingPunct="1">
              <a:defRPr sz="1600">
                <a:latin typeface="Arial" charset="0"/>
                <a:cs typeface="Arial" charset="0"/>
              </a:defRPr>
            </a:lvl1pPr>
          </a:lstStyle>
          <a:p>
            <a:pPr>
              <a:defRPr/>
            </a:pPr>
            <a:endParaRPr lang="es-ES" altLang="es-ES"/>
          </a:p>
        </p:txBody>
      </p:sp>
      <p:sp>
        <p:nvSpPr>
          <p:cNvPr id="1030" name="Rectangle 6">
            <a:extLst>
              <a:ext uri="{FF2B5EF4-FFF2-40B4-BE49-F238E27FC236}">
                <a16:creationId xmlns:a16="http://schemas.microsoft.com/office/drawing/2014/main" id="{DD549F0A-4038-4610-8A19-1FA67B9FC522}"/>
              </a:ext>
            </a:extLst>
          </p:cNvPr>
          <p:cNvSpPr>
            <a:spLocks noGrp="1" noChangeArrowheads="1"/>
          </p:cNvSpPr>
          <p:nvPr>
            <p:ph type="sldNum" sz="quarter" idx="4"/>
          </p:nvPr>
        </p:nvSpPr>
        <p:spPr bwMode="auto">
          <a:xfrm>
            <a:off x="4914900" y="9023350"/>
            <a:ext cx="1600200" cy="688975"/>
          </a:xfrm>
          <a:prstGeom prst="rect">
            <a:avLst/>
          </a:prstGeom>
          <a:noFill/>
          <a:ln>
            <a:noFill/>
          </a:ln>
          <a:effectLst/>
        </p:spPr>
        <p:txBody>
          <a:bodyPr vert="horz" wrap="square" lIns="95785" tIns="47894" rIns="95785" bIns="47894" numCol="1" anchor="t" anchorCtr="0" compatLnSpc="1">
            <a:prstTxWarp prst="textNoShape">
              <a:avLst/>
            </a:prstTxWarp>
          </a:bodyPr>
          <a:lstStyle>
            <a:lvl1pPr algn="r" eaLnBrk="1" hangingPunct="1">
              <a:defRPr sz="1600"/>
            </a:lvl1pPr>
          </a:lstStyle>
          <a:p>
            <a:pPr>
              <a:defRPr/>
            </a:pPr>
            <a:fld id="{0994FDF4-9E3C-4C07-AC24-73E757538FEB}" type="slidenum">
              <a:rPr lang="es-ES" altLang="es-ES"/>
              <a:pPr>
                <a:defRPr/>
              </a:pPr>
              <a:t>‹Nº›</a:t>
            </a:fld>
            <a:endParaRPr lang="es-ES" alt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263" rtl="0" eaLnBrk="0" fontAlgn="base" hangingPunct="0">
        <a:spcBef>
          <a:spcPct val="0"/>
        </a:spcBef>
        <a:spcAft>
          <a:spcPct val="0"/>
        </a:spcAft>
        <a:defRPr sz="4700" kern="1200">
          <a:solidFill>
            <a:schemeClr val="tx2"/>
          </a:solidFill>
          <a:latin typeface="+mj-lt"/>
          <a:ea typeface="+mj-ea"/>
          <a:cs typeface="+mj-cs"/>
        </a:defRPr>
      </a:lvl1pPr>
      <a:lvl2pPr algn="ctr" defTabSz="957263" rtl="0" eaLnBrk="0" fontAlgn="base" hangingPunct="0">
        <a:spcBef>
          <a:spcPct val="0"/>
        </a:spcBef>
        <a:spcAft>
          <a:spcPct val="0"/>
        </a:spcAft>
        <a:defRPr sz="4700">
          <a:solidFill>
            <a:schemeClr val="tx2"/>
          </a:solidFill>
          <a:latin typeface="Arial" panose="020B0604020202020204" pitchFamily="34" charset="0"/>
          <a:cs typeface="Arial" panose="020B0604020202020204" pitchFamily="34" charset="0"/>
        </a:defRPr>
      </a:lvl2pPr>
      <a:lvl3pPr algn="ctr" defTabSz="957263" rtl="0" eaLnBrk="0" fontAlgn="base" hangingPunct="0">
        <a:spcBef>
          <a:spcPct val="0"/>
        </a:spcBef>
        <a:spcAft>
          <a:spcPct val="0"/>
        </a:spcAft>
        <a:defRPr sz="4700">
          <a:solidFill>
            <a:schemeClr val="tx2"/>
          </a:solidFill>
          <a:latin typeface="Arial" panose="020B0604020202020204" pitchFamily="34" charset="0"/>
          <a:cs typeface="Arial" panose="020B0604020202020204" pitchFamily="34" charset="0"/>
        </a:defRPr>
      </a:lvl3pPr>
      <a:lvl4pPr algn="ctr" defTabSz="957263" rtl="0" eaLnBrk="0" fontAlgn="base" hangingPunct="0">
        <a:spcBef>
          <a:spcPct val="0"/>
        </a:spcBef>
        <a:spcAft>
          <a:spcPct val="0"/>
        </a:spcAft>
        <a:defRPr sz="4700">
          <a:solidFill>
            <a:schemeClr val="tx2"/>
          </a:solidFill>
          <a:latin typeface="Arial" panose="020B0604020202020204" pitchFamily="34" charset="0"/>
          <a:cs typeface="Arial" panose="020B0604020202020204" pitchFamily="34" charset="0"/>
        </a:defRPr>
      </a:lvl4pPr>
      <a:lvl5pPr algn="ctr" defTabSz="957263" rtl="0" eaLnBrk="0" fontAlgn="base" hangingPunct="0">
        <a:spcBef>
          <a:spcPct val="0"/>
        </a:spcBef>
        <a:spcAft>
          <a:spcPct val="0"/>
        </a:spcAft>
        <a:defRPr sz="4700">
          <a:solidFill>
            <a:schemeClr val="tx2"/>
          </a:solidFill>
          <a:latin typeface="Arial" panose="020B0604020202020204" pitchFamily="34" charset="0"/>
          <a:cs typeface="Arial" panose="020B0604020202020204" pitchFamily="34" charset="0"/>
        </a:defRPr>
      </a:lvl5pPr>
      <a:lvl6pPr marL="457200" algn="ctr" defTabSz="957263" rtl="0" fontAlgn="base">
        <a:spcBef>
          <a:spcPct val="0"/>
        </a:spcBef>
        <a:spcAft>
          <a:spcPct val="0"/>
        </a:spcAft>
        <a:defRPr sz="4700">
          <a:solidFill>
            <a:schemeClr val="tx2"/>
          </a:solidFill>
          <a:latin typeface="Arial" panose="020B0604020202020204" pitchFamily="34" charset="0"/>
          <a:cs typeface="Arial" panose="020B0604020202020204" pitchFamily="34" charset="0"/>
        </a:defRPr>
      </a:lvl6pPr>
      <a:lvl7pPr marL="914400" algn="ctr" defTabSz="957263" rtl="0" fontAlgn="base">
        <a:spcBef>
          <a:spcPct val="0"/>
        </a:spcBef>
        <a:spcAft>
          <a:spcPct val="0"/>
        </a:spcAft>
        <a:defRPr sz="4700">
          <a:solidFill>
            <a:schemeClr val="tx2"/>
          </a:solidFill>
          <a:latin typeface="Arial" panose="020B0604020202020204" pitchFamily="34" charset="0"/>
          <a:cs typeface="Arial" panose="020B0604020202020204" pitchFamily="34" charset="0"/>
        </a:defRPr>
      </a:lvl7pPr>
      <a:lvl8pPr marL="1371600" algn="ctr" defTabSz="957263" rtl="0" fontAlgn="base">
        <a:spcBef>
          <a:spcPct val="0"/>
        </a:spcBef>
        <a:spcAft>
          <a:spcPct val="0"/>
        </a:spcAft>
        <a:defRPr sz="4700">
          <a:solidFill>
            <a:schemeClr val="tx2"/>
          </a:solidFill>
          <a:latin typeface="Arial" panose="020B0604020202020204" pitchFamily="34" charset="0"/>
          <a:cs typeface="Arial" panose="020B0604020202020204" pitchFamily="34" charset="0"/>
        </a:defRPr>
      </a:lvl8pPr>
      <a:lvl9pPr marL="1828800" algn="ctr" defTabSz="957263" rtl="0" fontAlgn="base">
        <a:spcBef>
          <a:spcPct val="0"/>
        </a:spcBef>
        <a:spcAft>
          <a:spcPct val="0"/>
        </a:spcAft>
        <a:defRPr sz="4700">
          <a:solidFill>
            <a:schemeClr val="tx2"/>
          </a:solidFill>
          <a:latin typeface="Arial" panose="020B0604020202020204" pitchFamily="34" charset="0"/>
          <a:cs typeface="Arial" panose="020B0604020202020204" pitchFamily="34" charset="0"/>
        </a:defRPr>
      </a:lvl9pPr>
    </p:titleStyle>
    <p:bodyStyle>
      <a:lvl1pPr marL="358775" indent="-358775" algn="l" defTabSz="957263" rtl="0" eaLnBrk="0" fontAlgn="base" hangingPunct="0">
        <a:spcBef>
          <a:spcPct val="20000"/>
        </a:spcBef>
        <a:spcAft>
          <a:spcPct val="0"/>
        </a:spcAft>
        <a:buChar char="•"/>
        <a:defRPr sz="3300" kern="1200">
          <a:solidFill>
            <a:schemeClr val="tx1"/>
          </a:solidFill>
          <a:latin typeface="+mn-lt"/>
          <a:ea typeface="+mn-ea"/>
          <a:cs typeface="+mn-cs"/>
        </a:defRPr>
      </a:lvl1pPr>
      <a:lvl2pPr marL="777875" indent="-298450" algn="l" defTabSz="957263" rtl="0" eaLnBrk="0" fontAlgn="base" hangingPunct="0">
        <a:spcBef>
          <a:spcPct val="20000"/>
        </a:spcBef>
        <a:spcAft>
          <a:spcPct val="0"/>
        </a:spcAft>
        <a:buChar char="–"/>
        <a:defRPr sz="2900" kern="1200">
          <a:solidFill>
            <a:schemeClr val="tx1"/>
          </a:solidFill>
          <a:latin typeface="+mn-lt"/>
          <a:ea typeface="+mn-ea"/>
          <a:cs typeface="+mn-cs"/>
        </a:defRPr>
      </a:lvl2pPr>
      <a:lvl3pPr marL="1196975" indent="-239713" algn="l" defTabSz="957263" rtl="0" eaLnBrk="0" fontAlgn="base" hangingPunct="0">
        <a:spcBef>
          <a:spcPct val="20000"/>
        </a:spcBef>
        <a:spcAft>
          <a:spcPct val="0"/>
        </a:spcAft>
        <a:buChar char="•"/>
        <a:defRPr sz="2400" kern="1200">
          <a:solidFill>
            <a:schemeClr val="tx1"/>
          </a:solidFill>
          <a:latin typeface="+mn-lt"/>
          <a:ea typeface="+mn-ea"/>
          <a:cs typeface="+mn-cs"/>
        </a:defRPr>
      </a:lvl3pPr>
      <a:lvl4pPr marL="1674813" indent="-238125" algn="l" defTabSz="957263" rtl="0" eaLnBrk="0" fontAlgn="base" hangingPunct="0">
        <a:spcBef>
          <a:spcPct val="20000"/>
        </a:spcBef>
        <a:spcAft>
          <a:spcPct val="0"/>
        </a:spcAft>
        <a:buChar char="–"/>
        <a:defRPr sz="2000" kern="1200">
          <a:solidFill>
            <a:schemeClr val="tx1"/>
          </a:solidFill>
          <a:latin typeface="+mn-lt"/>
          <a:ea typeface="+mn-ea"/>
          <a:cs typeface="+mn-cs"/>
        </a:defRPr>
      </a:lvl4pPr>
      <a:lvl5pPr marL="2154238" indent="-239713" algn="l" defTabSz="957263"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8">
            <a:extLst>
              <a:ext uri="{FF2B5EF4-FFF2-40B4-BE49-F238E27FC236}">
                <a16:creationId xmlns:a16="http://schemas.microsoft.com/office/drawing/2014/main" id="{937D6E63-5321-434A-AE4A-FCDA913A7A05}"/>
              </a:ext>
            </a:extLst>
          </p:cNvPr>
          <p:cNvSpPr>
            <a:spLocks noChangeArrowheads="1"/>
          </p:cNvSpPr>
          <p:nvPr/>
        </p:nvSpPr>
        <p:spPr bwMode="auto">
          <a:xfrm>
            <a:off x="333375" y="2006600"/>
            <a:ext cx="2735263" cy="1152525"/>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endParaRPr lang="es-ES" altLang="es-ES"/>
          </a:p>
        </p:txBody>
      </p:sp>
      <p:sp>
        <p:nvSpPr>
          <p:cNvPr id="2052" name="Rectangle 11">
            <a:extLst>
              <a:ext uri="{FF2B5EF4-FFF2-40B4-BE49-F238E27FC236}">
                <a16:creationId xmlns:a16="http://schemas.microsoft.com/office/drawing/2014/main" id="{7D2FD4B5-490A-43A1-81CA-B3D090ABD250}"/>
              </a:ext>
            </a:extLst>
          </p:cNvPr>
          <p:cNvSpPr>
            <a:spLocks noChangeArrowheads="1"/>
          </p:cNvSpPr>
          <p:nvPr/>
        </p:nvSpPr>
        <p:spPr bwMode="auto">
          <a:xfrm>
            <a:off x="333375" y="3230563"/>
            <a:ext cx="2735263" cy="503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endParaRPr lang="es-ES" altLang="es-ES"/>
          </a:p>
        </p:txBody>
      </p:sp>
      <p:sp>
        <p:nvSpPr>
          <p:cNvPr id="2053" name="Text Box 12">
            <a:extLst>
              <a:ext uri="{FF2B5EF4-FFF2-40B4-BE49-F238E27FC236}">
                <a16:creationId xmlns:a16="http://schemas.microsoft.com/office/drawing/2014/main" id="{89E00841-7507-4F4E-81A2-FEB7A99330C3}"/>
              </a:ext>
            </a:extLst>
          </p:cNvPr>
          <p:cNvSpPr txBox="1">
            <a:spLocks noChangeArrowheads="1"/>
          </p:cNvSpPr>
          <p:nvPr/>
        </p:nvSpPr>
        <p:spPr bwMode="auto">
          <a:xfrm>
            <a:off x="174625" y="1470025"/>
            <a:ext cx="28575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2722" tIns="101361" rIns="202722" bIns="101361">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s-ES" altLang="es-ES" sz="1800" b="1">
                <a:latin typeface="Trebuchet MS" panose="020B0603020202020204" pitchFamily="34" charset="0"/>
              </a:rPr>
              <a:t>No.</a:t>
            </a:r>
            <a:r>
              <a:rPr lang="es-ES" altLang="es-ES" sz="3200" b="1">
                <a:latin typeface="Trebuchet MS" panose="020B0603020202020204" pitchFamily="34" charset="0"/>
              </a:rPr>
              <a:t> STAND</a:t>
            </a:r>
          </a:p>
        </p:txBody>
      </p:sp>
      <p:sp>
        <p:nvSpPr>
          <p:cNvPr id="2054" name="Text Box 13">
            <a:extLst>
              <a:ext uri="{FF2B5EF4-FFF2-40B4-BE49-F238E27FC236}">
                <a16:creationId xmlns:a16="http://schemas.microsoft.com/office/drawing/2014/main" id="{1B3D33F7-986B-490B-8120-08219F566AD5}"/>
              </a:ext>
            </a:extLst>
          </p:cNvPr>
          <p:cNvSpPr txBox="1">
            <a:spLocks noChangeArrowheads="1"/>
          </p:cNvSpPr>
          <p:nvPr/>
        </p:nvSpPr>
        <p:spPr bwMode="auto">
          <a:xfrm>
            <a:off x="3163888" y="2239963"/>
            <a:ext cx="3360737" cy="1682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2722" tIns="101361" rIns="202722" bIns="101361">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 altLang="es-ES" sz="1200" b="1" dirty="0">
                <a:latin typeface="Trebuchet MS" panose="020B0603020202020204" pitchFamily="34" charset="0"/>
              </a:rPr>
              <a:t>FYCMA</a:t>
            </a:r>
            <a:br>
              <a:rPr lang="es-ES" altLang="es-ES" sz="1200" b="1" dirty="0">
                <a:latin typeface="Trebuchet MS" panose="020B0603020202020204" pitchFamily="34" charset="0"/>
              </a:rPr>
            </a:br>
            <a:r>
              <a:rPr lang="es-ES" altLang="es-ES" sz="1200" b="1" dirty="0">
                <a:latin typeface="Trebuchet MS" panose="020B0603020202020204" pitchFamily="34" charset="0"/>
              </a:rPr>
              <a:t>Palacio de Ferias y Congresos de Málaga</a:t>
            </a:r>
            <a:r>
              <a:rPr lang="es-ES" altLang="es-ES" sz="1200" dirty="0">
                <a:latin typeface="Trebuchet MS" panose="020B0603020202020204" pitchFamily="34" charset="0"/>
              </a:rPr>
              <a:t> </a:t>
            </a:r>
            <a:br>
              <a:rPr lang="es-ES" altLang="es-ES" sz="1200" b="1" dirty="0">
                <a:latin typeface="Trebuchet MS" panose="020B0603020202020204" pitchFamily="34" charset="0"/>
              </a:rPr>
            </a:br>
            <a:r>
              <a:rPr lang="es-ES" altLang="es-ES" sz="1200" dirty="0">
                <a:latin typeface="Trebuchet MS" panose="020B0603020202020204" pitchFamily="34" charset="0"/>
              </a:rPr>
              <a:t>A.A.: Fátima Vázquez</a:t>
            </a:r>
            <a:endParaRPr lang="es-ES" altLang="es-ES" sz="1200" b="1" dirty="0">
              <a:latin typeface="Trebuchet MS" panose="020B0603020202020204" pitchFamily="34" charset="0"/>
            </a:endParaRPr>
          </a:p>
          <a:p>
            <a:pPr eaLnBrk="1" hangingPunct="1">
              <a:spcBef>
                <a:spcPct val="0"/>
              </a:spcBef>
              <a:buFontTx/>
              <a:buNone/>
            </a:pPr>
            <a:r>
              <a:rPr lang="es-ES" altLang="es-ES" sz="1200" dirty="0">
                <a:latin typeface="Trebuchet MS" panose="020B0603020202020204" pitchFamily="34" charset="0"/>
              </a:rPr>
              <a:t>Avda. Ortega y Gasset 201</a:t>
            </a:r>
            <a:br>
              <a:rPr lang="es-ES" altLang="es-ES" sz="1200" dirty="0">
                <a:latin typeface="Trebuchet MS" panose="020B0603020202020204" pitchFamily="34" charset="0"/>
              </a:rPr>
            </a:br>
            <a:r>
              <a:rPr lang="es-ES" altLang="es-ES" sz="1200" dirty="0">
                <a:latin typeface="Trebuchet MS" panose="020B0603020202020204" pitchFamily="34" charset="0"/>
              </a:rPr>
              <a:t>29006 MÁLAGA (</a:t>
            </a:r>
            <a:r>
              <a:rPr lang="es-ES" altLang="es-ES" sz="1200" dirty="0" err="1">
                <a:latin typeface="Trebuchet MS" panose="020B0603020202020204" pitchFamily="34" charset="0"/>
              </a:rPr>
              <a:t>Spain</a:t>
            </a:r>
            <a:r>
              <a:rPr lang="es-ES" altLang="es-ES" sz="1200" dirty="0">
                <a:latin typeface="Trebuchet MS" panose="020B0603020202020204" pitchFamily="34" charset="0"/>
              </a:rPr>
              <a:t>)</a:t>
            </a:r>
          </a:p>
          <a:p>
            <a:pPr eaLnBrk="1" hangingPunct="1">
              <a:spcBef>
                <a:spcPct val="0"/>
              </a:spcBef>
              <a:buFontTx/>
              <a:buNone/>
            </a:pPr>
            <a:r>
              <a:rPr lang="es-ES" altLang="es-ES" sz="1200" b="1" dirty="0">
                <a:latin typeface="Trebuchet MS" panose="020B0603020202020204" pitchFamily="34" charset="0"/>
              </a:rPr>
              <a:t>Tel.: 689 236 258</a:t>
            </a:r>
          </a:p>
          <a:p>
            <a:pPr eaLnBrk="1" hangingPunct="1">
              <a:spcBef>
                <a:spcPct val="0"/>
              </a:spcBef>
              <a:buFontTx/>
              <a:buNone/>
            </a:pPr>
            <a:r>
              <a:rPr lang="es-ES" altLang="es-ES" sz="1200" b="1" dirty="0">
                <a:latin typeface="Trebuchet MS" panose="020B0603020202020204" pitchFamily="34" charset="0"/>
              </a:rPr>
              <a:t>Fvazquez.ext@fycma.com</a:t>
            </a:r>
            <a:br>
              <a:rPr lang="es-ES" altLang="es-ES" sz="1200" dirty="0">
                <a:latin typeface="Trebuchet MS" panose="020B0603020202020204" pitchFamily="34" charset="0"/>
              </a:rPr>
            </a:br>
            <a:endParaRPr lang="es-ES" altLang="es-ES" sz="1200" dirty="0">
              <a:latin typeface="Trebuchet MS" panose="020B0603020202020204" pitchFamily="34" charset="0"/>
            </a:endParaRPr>
          </a:p>
        </p:txBody>
      </p:sp>
      <p:sp>
        <p:nvSpPr>
          <p:cNvPr id="2055" name="Rectangle 14">
            <a:extLst>
              <a:ext uri="{FF2B5EF4-FFF2-40B4-BE49-F238E27FC236}">
                <a16:creationId xmlns:a16="http://schemas.microsoft.com/office/drawing/2014/main" id="{39EE1B8E-DF7B-48BB-8C7B-4C3C85B3AE67}"/>
              </a:ext>
            </a:extLst>
          </p:cNvPr>
          <p:cNvSpPr>
            <a:spLocks noChangeArrowheads="1"/>
          </p:cNvSpPr>
          <p:nvPr/>
        </p:nvSpPr>
        <p:spPr bwMode="auto">
          <a:xfrm>
            <a:off x="3213100" y="2293938"/>
            <a:ext cx="3455988" cy="1728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endParaRPr lang="es-ES" altLang="es-ES"/>
          </a:p>
        </p:txBody>
      </p:sp>
      <p:sp>
        <p:nvSpPr>
          <p:cNvPr id="2056" name="Rectangle 15">
            <a:extLst>
              <a:ext uri="{FF2B5EF4-FFF2-40B4-BE49-F238E27FC236}">
                <a16:creationId xmlns:a16="http://schemas.microsoft.com/office/drawing/2014/main" id="{472DFB11-733D-47F1-BD9E-C6D88F86F4AC}"/>
              </a:ext>
            </a:extLst>
          </p:cNvPr>
          <p:cNvSpPr>
            <a:spLocks noChangeArrowheads="1"/>
          </p:cNvSpPr>
          <p:nvPr/>
        </p:nvSpPr>
        <p:spPr bwMode="auto">
          <a:xfrm>
            <a:off x="3213100" y="2006600"/>
            <a:ext cx="3455988" cy="287338"/>
          </a:xfrm>
          <a:prstGeom prst="rect">
            <a:avLst/>
          </a:prstGeom>
          <a:solidFill>
            <a:schemeClr val="bg2"/>
          </a:solidFill>
          <a:ln w="9525">
            <a:solidFill>
              <a:schemeClr val="tx1"/>
            </a:solidFill>
            <a:miter lim="800000"/>
            <a:headEnd/>
            <a:tailEnd/>
          </a:ln>
        </p:spPr>
        <p:txBody>
          <a:bodyPr wrap="none" anchor="ct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endParaRPr lang="es-ES" altLang="es-ES"/>
          </a:p>
        </p:txBody>
      </p:sp>
      <p:sp>
        <p:nvSpPr>
          <p:cNvPr id="2057" name="Text Box 16">
            <a:extLst>
              <a:ext uri="{FF2B5EF4-FFF2-40B4-BE49-F238E27FC236}">
                <a16:creationId xmlns:a16="http://schemas.microsoft.com/office/drawing/2014/main" id="{6E59B986-CF97-431E-9967-9FB41EDAF355}"/>
              </a:ext>
            </a:extLst>
          </p:cNvPr>
          <p:cNvSpPr txBox="1">
            <a:spLocks noChangeArrowheads="1"/>
          </p:cNvSpPr>
          <p:nvPr/>
        </p:nvSpPr>
        <p:spPr bwMode="auto">
          <a:xfrm>
            <a:off x="3284538" y="1933575"/>
            <a:ext cx="30972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2722" tIns="101361" rIns="202722" bIns="101361">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s-ES" altLang="es-ES" sz="1500" b="1">
                <a:solidFill>
                  <a:schemeClr val="bg1"/>
                </a:solidFill>
                <a:latin typeface="Trebuchet MS" panose="020B0603020202020204" pitchFamily="34" charset="0"/>
              </a:rPr>
              <a:t>ADDRESS</a:t>
            </a:r>
          </a:p>
        </p:txBody>
      </p:sp>
      <p:sp>
        <p:nvSpPr>
          <p:cNvPr id="2058" name="Line 17">
            <a:extLst>
              <a:ext uri="{FF2B5EF4-FFF2-40B4-BE49-F238E27FC236}">
                <a16:creationId xmlns:a16="http://schemas.microsoft.com/office/drawing/2014/main" id="{3EAD73AB-D5DE-4FEF-91B9-08E91F4662EF}"/>
              </a:ext>
            </a:extLst>
          </p:cNvPr>
          <p:cNvSpPr>
            <a:spLocks noChangeShapeType="1"/>
          </p:cNvSpPr>
          <p:nvPr/>
        </p:nvSpPr>
        <p:spPr bwMode="auto">
          <a:xfrm>
            <a:off x="0" y="5462588"/>
            <a:ext cx="6858000" cy="0"/>
          </a:xfrm>
          <a:prstGeom prst="line">
            <a:avLst/>
          </a:prstGeom>
          <a:noFill/>
          <a:ln w="25400">
            <a:solidFill>
              <a:schemeClr val="bg2"/>
            </a:solidFill>
            <a:prstDash val="dash"/>
            <a:round/>
            <a:headEnd/>
            <a:tailEnd/>
          </a:ln>
          <a:extLst>
            <a:ext uri="{909E8E84-426E-40DD-AFC4-6F175D3DCCD1}">
              <a14:hiddenFill xmlns:a14="http://schemas.microsoft.com/office/drawing/2010/main">
                <a:noFill/>
              </a14:hiddenFill>
            </a:ext>
          </a:extLst>
        </p:spPr>
        <p:txBody>
          <a:bodyPr/>
          <a:lstStyle/>
          <a:p>
            <a:endParaRPr lang="es-ES"/>
          </a:p>
        </p:txBody>
      </p:sp>
      <p:sp>
        <p:nvSpPr>
          <p:cNvPr id="2059" name="Text Box 19">
            <a:extLst>
              <a:ext uri="{FF2B5EF4-FFF2-40B4-BE49-F238E27FC236}">
                <a16:creationId xmlns:a16="http://schemas.microsoft.com/office/drawing/2014/main" id="{F981C6BB-6890-489D-B32A-156CD4F949A6}"/>
              </a:ext>
            </a:extLst>
          </p:cNvPr>
          <p:cNvSpPr txBox="1">
            <a:spLocks noChangeArrowheads="1"/>
          </p:cNvSpPr>
          <p:nvPr/>
        </p:nvSpPr>
        <p:spPr bwMode="auto">
          <a:xfrm>
            <a:off x="2780928" y="3644900"/>
            <a:ext cx="43926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s-ES" altLang="es-ES" sz="1400" b="1" dirty="0">
                <a:solidFill>
                  <a:srgbClr val="FF0000"/>
                </a:solidFill>
                <a:latin typeface="Trebuchet MS" panose="020B0603020202020204" pitchFamily="34" charset="0"/>
              </a:rPr>
              <a:t>-</a:t>
            </a:r>
            <a:r>
              <a:rPr lang="en-US" altLang="es-ES" sz="1400" b="1" dirty="0">
                <a:solidFill>
                  <a:srgbClr val="FF0000"/>
                </a:solidFill>
                <a:latin typeface="Trebuchet MS" panose="020B0603020202020204" pitchFamily="34" charset="0"/>
              </a:rPr>
              <a:t>ACCESS THROUGH THE LOADING BAY</a:t>
            </a:r>
            <a:r>
              <a:rPr lang="es-ES" altLang="es-ES" sz="1400" b="1" dirty="0">
                <a:solidFill>
                  <a:srgbClr val="FF0000"/>
                </a:solidFill>
                <a:latin typeface="Trebuchet MS" panose="020B0603020202020204" pitchFamily="34" charset="0"/>
              </a:rPr>
              <a:t>-</a:t>
            </a:r>
          </a:p>
        </p:txBody>
      </p:sp>
      <p:sp>
        <p:nvSpPr>
          <p:cNvPr id="2060" name="Rectangle 20">
            <a:extLst>
              <a:ext uri="{FF2B5EF4-FFF2-40B4-BE49-F238E27FC236}">
                <a16:creationId xmlns:a16="http://schemas.microsoft.com/office/drawing/2014/main" id="{857F4C4F-5AFF-49F7-AD57-83F9B7C25872}"/>
              </a:ext>
            </a:extLst>
          </p:cNvPr>
          <p:cNvSpPr>
            <a:spLocks noChangeArrowheads="1"/>
          </p:cNvSpPr>
          <p:nvPr/>
        </p:nvSpPr>
        <p:spPr bwMode="auto">
          <a:xfrm>
            <a:off x="333375" y="3806825"/>
            <a:ext cx="2735263" cy="287338"/>
          </a:xfrm>
          <a:prstGeom prst="rect">
            <a:avLst/>
          </a:prstGeom>
          <a:solidFill>
            <a:schemeClr val="bg2"/>
          </a:solidFill>
          <a:ln w="9525">
            <a:solidFill>
              <a:schemeClr val="tx1"/>
            </a:solidFill>
            <a:miter lim="800000"/>
            <a:headEnd/>
            <a:tailEnd/>
          </a:ln>
        </p:spPr>
        <p:txBody>
          <a:bodyPr wrap="none" anchor="ct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endParaRPr lang="es-ES" altLang="es-ES"/>
          </a:p>
        </p:txBody>
      </p:sp>
      <p:sp>
        <p:nvSpPr>
          <p:cNvPr id="2061" name="Text Box 21">
            <a:extLst>
              <a:ext uri="{FF2B5EF4-FFF2-40B4-BE49-F238E27FC236}">
                <a16:creationId xmlns:a16="http://schemas.microsoft.com/office/drawing/2014/main" id="{269A46C9-F447-4FFD-BE94-C64F0F7E98F4}"/>
              </a:ext>
            </a:extLst>
          </p:cNvPr>
          <p:cNvSpPr txBox="1">
            <a:spLocks noChangeArrowheads="1"/>
          </p:cNvSpPr>
          <p:nvPr/>
        </p:nvSpPr>
        <p:spPr bwMode="auto">
          <a:xfrm>
            <a:off x="188913" y="3733800"/>
            <a:ext cx="30972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02722" tIns="101361" rIns="202722" bIns="101361">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s-ES" altLang="es-ES" sz="1500" b="1">
                <a:solidFill>
                  <a:schemeClr val="bg1"/>
                </a:solidFill>
                <a:latin typeface="Trebuchet MS" panose="020B0603020202020204" pitchFamily="34" charset="0"/>
              </a:rPr>
              <a:t>SENDER</a:t>
            </a:r>
          </a:p>
        </p:txBody>
      </p:sp>
      <p:sp>
        <p:nvSpPr>
          <p:cNvPr id="2062" name="Text Box 23">
            <a:extLst>
              <a:ext uri="{FF2B5EF4-FFF2-40B4-BE49-F238E27FC236}">
                <a16:creationId xmlns:a16="http://schemas.microsoft.com/office/drawing/2014/main" id="{4194C145-0E78-49CE-B2EE-871BE634C7EF}"/>
              </a:ext>
            </a:extLst>
          </p:cNvPr>
          <p:cNvSpPr txBox="1">
            <a:spLocks noChangeArrowheads="1"/>
          </p:cNvSpPr>
          <p:nvPr/>
        </p:nvSpPr>
        <p:spPr bwMode="auto">
          <a:xfrm>
            <a:off x="333375" y="4167188"/>
            <a:ext cx="547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s-ES" altLang="es-ES" sz="700" b="1">
                <a:latin typeface="Trebuchet MS" panose="020B0603020202020204" pitchFamily="34" charset="0"/>
              </a:rPr>
              <a:t>NOTICE:</a:t>
            </a:r>
            <a:r>
              <a:rPr lang="es-ES" altLang="es-ES" sz="700">
                <a:latin typeface="Trebuchet MS" panose="020B0603020202020204" pitchFamily="34" charset="0"/>
              </a:rPr>
              <a:t> Please, i</a:t>
            </a:r>
            <a:r>
              <a:rPr lang="en-US" altLang="es-ES" sz="700">
                <a:latin typeface="Trebuchet MS" panose="020B0603020202020204" pitchFamily="34" charset="0"/>
              </a:rPr>
              <a:t>nclude name, telephone number and email of the person who sends the package.</a:t>
            </a:r>
            <a:endParaRPr lang="es-ES" altLang="es-ES" sz="700">
              <a:latin typeface="Trebuchet MS" panose="020B0603020202020204" pitchFamily="34" charset="0"/>
            </a:endParaRPr>
          </a:p>
        </p:txBody>
      </p:sp>
      <p:sp>
        <p:nvSpPr>
          <p:cNvPr id="2063" name="Rectangle 26">
            <a:extLst>
              <a:ext uri="{FF2B5EF4-FFF2-40B4-BE49-F238E27FC236}">
                <a16:creationId xmlns:a16="http://schemas.microsoft.com/office/drawing/2014/main" id="{FC44A553-065C-4FBC-9DAA-57F56FE80BBE}"/>
              </a:ext>
            </a:extLst>
          </p:cNvPr>
          <p:cNvSpPr>
            <a:spLocks noChangeArrowheads="1"/>
          </p:cNvSpPr>
          <p:nvPr/>
        </p:nvSpPr>
        <p:spPr bwMode="auto">
          <a:xfrm>
            <a:off x="260350" y="128588"/>
            <a:ext cx="6481763" cy="4752975"/>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000">
                <a:solidFill>
                  <a:schemeClr val="tx1"/>
                </a:solidFill>
                <a:latin typeface="Arial" panose="020B0604020202020204" pitchFamily="34" charset="0"/>
                <a:cs typeface="Arial" panose="020B0604020202020204" pitchFamily="34" charset="0"/>
              </a:defRPr>
            </a:lvl1pPr>
            <a:lvl2pPr marL="742950" indent="-285750">
              <a:defRPr sz="2000">
                <a:solidFill>
                  <a:schemeClr val="tx1"/>
                </a:solidFill>
                <a:latin typeface="Arial" panose="020B0604020202020204" pitchFamily="34" charset="0"/>
                <a:cs typeface="Arial" panose="020B0604020202020204" pitchFamily="34" charset="0"/>
              </a:defRPr>
            </a:lvl2pPr>
            <a:lvl3pPr marL="1143000" indent="-228600">
              <a:defRPr sz="2000">
                <a:solidFill>
                  <a:schemeClr val="tx1"/>
                </a:solidFill>
                <a:latin typeface="Arial" panose="020B0604020202020204" pitchFamily="34" charset="0"/>
                <a:cs typeface="Arial" panose="020B0604020202020204" pitchFamily="34" charset="0"/>
              </a:defRPr>
            </a:lvl3pPr>
            <a:lvl4pPr marL="1600200" indent="-228600">
              <a:defRPr sz="2000">
                <a:solidFill>
                  <a:schemeClr val="tx1"/>
                </a:solidFill>
                <a:latin typeface="Arial" panose="020B0604020202020204" pitchFamily="34" charset="0"/>
                <a:cs typeface="Arial" panose="020B0604020202020204" pitchFamily="34" charset="0"/>
              </a:defRPr>
            </a:lvl4pPr>
            <a:lvl5pPr marL="2057400" indent="-22860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endParaRPr lang="es-ES" altLang="es-ES"/>
          </a:p>
        </p:txBody>
      </p:sp>
      <p:sp>
        <p:nvSpPr>
          <p:cNvPr id="2064" name="Text Box 27">
            <a:extLst>
              <a:ext uri="{FF2B5EF4-FFF2-40B4-BE49-F238E27FC236}">
                <a16:creationId xmlns:a16="http://schemas.microsoft.com/office/drawing/2014/main" id="{40CA14BC-3B42-492F-B70D-1038F053DF97}"/>
              </a:ext>
            </a:extLst>
          </p:cNvPr>
          <p:cNvSpPr txBox="1">
            <a:spLocks noChangeArrowheads="1"/>
          </p:cNvSpPr>
          <p:nvPr/>
        </p:nvSpPr>
        <p:spPr bwMode="auto">
          <a:xfrm>
            <a:off x="549275" y="5816600"/>
            <a:ext cx="6119813"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s-ES" altLang="es-ES" sz="2000" u="sng">
                <a:latin typeface="Trebuchet MS" panose="020B0603020202020204" pitchFamily="34" charset="0"/>
              </a:rPr>
              <a:t>INSTRUCTIONS TO USE THIS LABEL</a:t>
            </a:r>
          </a:p>
          <a:p>
            <a:pPr eaLnBrk="1" hangingPunct="1">
              <a:spcBef>
                <a:spcPct val="50000"/>
              </a:spcBef>
              <a:buFontTx/>
              <a:buAutoNum type="arabicPeriod"/>
            </a:pPr>
            <a:r>
              <a:rPr lang="es-ES" altLang="es-ES" sz="1200">
                <a:latin typeface="Trebuchet MS" panose="020B0603020202020204" pitchFamily="34" charset="0"/>
              </a:rPr>
              <a:t>Print and fill in the label with the number of your stand, company name and sender’s data. It is very important to include the name, telephone number and email of the person who sends the package.</a:t>
            </a:r>
            <a:br>
              <a:rPr lang="es-ES" altLang="es-ES" sz="1200">
                <a:latin typeface="Trebuchet MS" panose="020B0603020202020204" pitchFamily="34" charset="0"/>
              </a:rPr>
            </a:br>
            <a:endParaRPr lang="es-ES" altLang="es-ES" sz="1200">
              <a:latin typeface="Trebuchet MS" panose="020B0603020202020204" pitchFamily="34" charset="0"/>
            </a:endParaRPr>
          </a:p>
          <a:p>
            <a:pPr eaLnBrk="1" hangingPunct="1">
              <a:spcBef>
                <a:spcPct val="50000"/>
              </a:spcBef>
              <a:buFontTx/>
              <a:buAutoNum type="arabicPeriod"/>
            </a:pPr>
            <a:r>
              <a:rPr lang="es-ES" altLang="es-ES" sz="1200">
                <a:latin typeface="Trebuchet MS" panose="020B0603020202020204" pitchFamily="34" charset="0"/>
              </a:rPr>
              <a:t>Once completed, fold the label over the dashed line and stick it to the package.</a:t>
            </a:r>
          </a:p>
        </p:txBody>
      </p:sp>
      <p:sp>
        <p:nvSpPr>
          <p:cNvPr id="2065" name="Text Box 28">
            <a:extLst>
              <a:ext uri="{FF2B5EF4-FFF2-40B4-BE49-F238E27FC236}">
                <a16:creationId xmlns:a16="http://schemas.microsoft.com/office/drawing/2014/main" id="{480AD484-E594-428F-85A7-DD8DB03EF9AF}"/>
              </a:ext>
            </a:extLst>
          </p:cNvPr>
          <p:cNvSpPr txBox="1">
            <a:spLocks noChangeArrowheads="1"/>
          </p:cNvSpPr>
          <p:nvPr/>
        </p:nvSpPr>
        <p:spPr bwMode="auto">
          <a:xfrm>
            <a:off x="692150" y="7905750"/>
            <a:ext cx="597693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s-ES" altLang="es-ES" sz="1400" b="1">
                <a:latin typeface="Trebuchet MS" panose="020B0603020202020204" pitchFamily="34" charset="0"/>
              </a:rPr>
              <a:t>NOTICE</a:t>
            </a:r>
            <a:br>
              <a:rPr lang="es-ES" altLang="es-ES" sz="1400">
                <a:latin typeface="Trebuchet MS" panose="020B0603020202020204" pitchFamily="34" charset="0"/>
              </a:rPr>
            </a:br>
            <a:r>
              <a:rPr lang="en-US" altLang="es-ES" sz="1200">
                <a:latin typeface="Trebuchet MS" panose="020B0603020202020204" pitchFamily="34" charset="0"/>
              </a:rPr>
              <a:t>You should affix a label to each individual package. If you make a shipment with more than one package, be sure to stick a label on each package.</a:t>
            </a:r>
            <a:endParaRPr lang="es-ES" altLang="es-ES" sz="1200">
              <a:latin typeface="Trebuchet MS" panose="020B0603020202020204" pitchFamily="34" charset="0"/>
            </a:endParaRPr>
          </a:p>
          <a:p>
            <a:pPr eaLnBrk="1" hangingPunct="1">
              <a:spcBef>
                <a:spcPct val="50000"/>
              </a:spcBef>
              <a:buFontTx/>
              <a:buNone/>
            </a:pPr>
            <a:endParaRPr lang="es-ES" altLang="es-ES" sz="1200">
              <a:latin typeface="Trebuchet MS" panose="020B0603020202020204" pitchFamily="34" charset="0"/>
            </a:endParaRPr>
          </a:p>
        </p:txBody>
      </p:sp>
      <p:sp>
        <p:nvSpPr>
          <p:cNvPr id="2066" name="Text Box 29">
            <a:extLst>
              <a:ext uri="{FF2B5EF4-FFF2-40B4-BE49-F238E27FC236}">
                <a16:creationId xmlns:a16="http://schemas.microsoft.com/office/drawing/2014/main" id="{47BCF294-4D89-4CDA-834B-40E647A2FD93}"/>
              </a:ext>
            </a:extLst>
          </p:cNvPr>
          <p:cNvSpPr txBox="1">
            <a:spLocks noChangeArrowheads="1"/>
          </p:cNvSpPr>
          <p:nvPr/>
        </p:nvSpPr>
        <p:spPr bwMode="auto">
          <a:xfrm>
            <a:off x="333375" y="3230563"/>
            <a:ext cx="2735263"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57263">
              <a:spcBef>
                <a:spcPct val="20000"/>
              </a:spcBef>
              <a:buChar char="•"/>
              <a:defRPr sz="3300">
                <a:solidFill>
                  <a:schemeClr val="tx1"/>
                </a:solidFill>
                <a:latin typeface="Arial" panose="020B0604020202020204" pitchFamily="34" charset="0"/>
                <a:cs typeface="Arial" panose="020B0604020202020204" pitchFamily="34" charset="0"/>
              </a:defRPr>
            </a:lvl1pPr>
            <a:lvl2pPr marL="742950" indent="-285750" defTabSz="957263">
              <a:spcBef>
                <a:spcPct val="20000"/>
              </a:spcBef>
              <a:buChar char="–"/>
              <a:defRPr sz="2900">
                <a:solidFill>
                  <a:schemeClr val="tx1"/>
                </a:solidFill>
                <a:latin typeface="Arial" panose="020B0604020202020204" pitchFamily="34" charset="0"/>
                <a:cs typeface="Arial" panose="020B0604020202020204" pitchFamily="34" charset="0"/>
              </a:defRPr>
            </a:lvl2pPr>
            <a:lvl3pPr marL="1143000" indent="-228600" defTabSz="957263">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957263">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9572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s-ES" altLang="es-ES" sz="800" b="1">
                <a:latin typeface="Trebuchet MS" panose="020B0603020202020204" pitchFamily="34" charset="0"/>
              </a:rPr>
              <a:t>COMPANY NAME BANNER</a:t>
            </a:r>
          </a:p>
        </p:txBody>
      </p:sp>
      <p:sp>
        <p:nvSpPr>
          <p:cNvPr id="2067" name="Line 31">
            <a:extLst>
              <a:ext uri="{FF2B5EF4-FFF2-40B4-BE49-F238E27FC236}">
                <a16:creationId xmlns:a16="http://schemas.microsoft.com/office/drawing/2014/main" id="{A1169FEB-98B7-4A49-8425-D19E950657F8}"/>
              </a:ext>
            </a:extLst>
          </p:cNvPr>
          <p:cNvSpPr>
            <a:spLocks noChangeShapeType="1"/>
          </p:cNvSpPr>
          <p:nvPr/>
        </p:nvSpPr>
        <p:spPr bwMode="auto">
          <a:xfrm>
            <a:off x="549275" y="2854325"/>
            <a:ext cx="20875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pic>
        <p:nvPicPr>
          <p:cNvPr id="3" name="Imagen 2" descr="Imagen que contiene Logotipo&#10;&#10;Descripción generada automáticamente">
            <a:extLst>
              <a:ext uri="{FF2B5EF4-FFF2-40B4-BE49-F238E27FC236}">
                <a16:creationId xmlns:a16="http://schemas.microsoft.com/office/drawing/2014/main" id="{220DCC41-F4CB-7DE8-F945-56E58A28DC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351" y="266815"/>
            <a:ext cx="3273920" cy="1257185"/>
          </a:xfrm>
          <a:prstGeom prst="rect">
            <a:avLst/>
          </a:prstGeom>
        </p:spPr>
      </p:pic>
      <p:pic>
        <p:nvPicPr>
          <p:cNvPr id="6" name="Imagen 5" descr="Texto&#10;&#10;Descripción generada automáticamente">
            <a:extLst>
              <a:ext uri="{FF2B5EF4-FFF2-40B4-BE49-F238E27FC236}">
                <a16:creationId xmlns:a16="http://schemas.microsoft.com/office/drawing/2014/main" id="{F98B4708-31ED-6F3B-6E2B-C2DFDB67E5F9}"/>
              </a:ext>
            </a:extLst>
          </p:cNvPr>
          <p:cNvPicPr>
            <a:picLocks noChangeAspect="1"/>
          </p:cNvPicPr>
          <p:nvPr/>
        </p:nvPicPr>
        <p:blipFill rotWithShape="1">
          <a:blip r:embed="rId3">
            <a:extLst>
              <a:ext uri="{28A0092B-C50C-407E-A947-70E740481C1C}">
                <a14:useLocalDpi xmlns:a14="http://schemas.microsoft.com/office/drawing/2010/main" val="0"/>
              </a:ext>
            </a:extLst>
          </a:blip>
          <a:srcRect t="36626" b="29781"/>
          <a:stretch/>
        </p:blipFill>
        <p:spPr>
          <a:xfrm>
            <a:off x="4717213" y="316722"/>
            <a:ext cx="1880139" cy="315798"/>
          </a:xfrm>
          <a:prstGeom prst="rect">
            <a:avLst/>
          </a:prstGeom>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es-ES" altLang="es-E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es-ES" altLang="es-E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TotalTime>
  <Words>172</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Trebuchet MS</vt:lpstr>
      <vt:lpstr>Diseño predeterminado</vt:lpstr>
      <vt:lpstr>Presentación de PowerPoint</vt:lpstr>
    </vt:vector>
  </TitlesOfParts>
  <Company>Palacio de Ferias y Congresos de Málaga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auxferias</dc:creator>
  <cp:lastModifiedBy>Juanjo Martín Novillo</cp:lastModifiedBy>
  <cp:revision>37</cp:revision>
  <cp:lastPrinted>2016-01-18T09:06:18Z</cp:lastPrinted>
  <dcterms:created xsi:type="dcterms:W3CDTF">2015-01-29T10:48:29Z</dcterms:created>
  <dcterms:modified xsi:type="dcterms:W3CDTF">2022-07-14T12:22:40Z</dcterms:modified>
</cp:coreProperties>
</file>