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4"/>
  </p:notesMasterIdLst>
  <p:sldIdLst>
    <p:sldId id="262" r:id="rId2"/>
    <p:sldId id="261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2A27"/>
    <a:srgbClr val="216A5D"/>
    <a:srgbClr val="EE7607"/>
    <a:srgbClr val="EBA931"/>
    <a:srgbClr val="3A2050"/>
    <a:srgbClr val="FDF0F7"/>
    <a:srgbClr val="79509C"/>
    <a:srgbClr val="7724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84"/>
    <p:restoredTop sz="94707"/>
  </p:normalViewPr>
  <p:slideViewPr>
    <p:cSldViewPr snapToGrid="0">
      <p:cViewPr varScale="1">
        <p:scale>
          <a:sx n="112" d="100"/>
          <a:sy n="112" d="100"/>
        </p:scale>
        <p:origin x="208" y="2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1EC72-733C-3E4E-A124-BFC8FFFEBE3F}" type="datetimeFigureOut">
              <a:rPr lang="es-ES" smtClean="0"/>
              <a:t>23/1/24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7C287-586E-304F-BA62-CA5812034B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7302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CC68-7AE2-D54A-9ACE-CCDAE4C729B1}" type="datetimeFigureOut">
              <a:rPr lang="es-ES" smtClean="0"/>
              <a:t>23/1/24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D353-115E-E944-984E-14D4B4ABB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8643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CC68-7AE2-D54A-9ACE-CCDAE4C729B1}" type="datetimeFigureOut">
              <a:rPr lang="es-ES" smtClean="0"/>
              <a:t>23/1/24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D353-115E-E944-984E-14D4B4ABB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0255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CC68-7AE2-D54A-9ACE-CCDAE4C729B1}" type="datetimeFigureOut">
              <a:rPr lang="es-ES" smtClean="0"/>
              <a:t>23/1/24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D353-115E-E944-984E-14D4B4ABB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3621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CC68-7AE2-D54A-9ACE-CCDAE4C729B1}" type="datetimeFigureOut">
              <a:rPr lang="es-ES" smtClean="0"/>
              <a:t>23/1/24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D353-115E-E944-984E-14D4B4ABB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673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CC68-7AE2-D54A-9ACE-CCDAE4C729B1}" type="datetimeFigureOut">
              <a:rPr lang="es-ES" smtClean="0"/>
              <a:t>23/1/24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D353-115E-E944-984E-14D4B4ABB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3422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CC68-7AE2-D54A-9ACE-CCDAE4C729B1}" type="datetimeFigureOut">
              <a:rPr lang="es-ES" smtClean="0"/>
              <a:t>23/1/24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D353-115E-E944-984E-14D4B4ABB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810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CC68-7AE2-D54A-9ACE-CCDAE4C729B1}" type="datetimeFigureOut">
              <a:rPr lang="es-ES" smtClean="0"/>
              <a:t>23/1/24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D353-115E-E944-984E-14D4B4ABB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5664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CC68-7AE2-D54A-9ACE-CCDAE4C729B1}" type="datetimeFigureOut">
              <a:rPr lang="es-ES" smtClean="0"/>
              <a:t>23/1/24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D353-115E-E944-984E-14D4B4ABB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052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CC68-7AE2-D54A-9ACE-CCDAE4C729B1}" type="datetimeFigureOut">
              <a:rPr lang="es-ES" smtClean="0"/>
              <a:t>23/1/24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D353-115E-E944-984E-14D4B4ABB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2175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CC68-7AE2-D54A-9ACE-CCDAE4C729B1}" type="datetimeFigureOut">
              <a:rPr lang="es-ES" smtClean="0"/>
              <a:t>23/1/24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D353-115E-E944-984E-14D4B4ABB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3499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CC68-7AE2-D54A-9ACE-CCDAE4C729B1}" type="datetimeFigureOut">
              <a:rPr lang="es-ES" smtClean="0"/>
              <a:t>23/1/24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D353-115E-E944-984E-14D4B4ABB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6725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6CC68-7AE2-D54A-9ACE-CCDAE4C729B1}" type="datetimeFigureOut">
              <a:rPr lang="es-ES" smtClean="0"/>
              <a:t>23/1/24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7D353-115E-E944-984E-14D4B4ABB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803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9.emf"/><Relationship Id="rId7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7.jp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19F8B49-9574-A9D1-20C6-E40CD606F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88" y="0"/>
            <a:ext cx="5994755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893B303-A1F5-948D-18D0-F0309E959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2744" y="227618"/>
            <a:ext cx="4829175" cy="11557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4C95465-F1FD-7BBB-ED8E-720A8CDF7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5161" y="1657997"/>
            <a:ext cx="2296758" cy="91579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B89BEDD-4128-5ECC-006A-8124AC16FA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2743" y="3863891"/>
            <a:ext cx="4829175" cy="84063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C106281-EF16-C3F8-9BBF-88E2F95FAA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2718" y="5309582"/>
            <a:ext cx="2489200" cy="13208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488859B-6484-1780-1FD0-6E243E4AEB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563" y="5594349"/>
            <a:ext cx="2311400" cy="11557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D474B163-31A2-E389-9665-9BD62B72B7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9006528" y="2673416"/>
            <a:ext cx="301336" cy="32056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4A35EE3-94BF-4785-C70A-2F668338B6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958785" flipH="1">
            <a:off x="8099712" y="3046085"/>
            <a:ext cx="420570" cy="4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33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A81524EF-21F1-E489-7143-13950847E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10153649" y="1789723"/>
            <a:ext cx="2038351" cy="46637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A433B81-B599-0109-8DFB-525D78D6D9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8687CF5-50F8-EFCC-6ABD-BEF3A2D863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7F68230-732C-259E-5F11-78E6150CF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0911" y="5919550"/>
            <a:ext cx="4076700" cy="7112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02A88CC-57D3-0C65-043A-3D770EEAE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63" y="5752225"/>
            <a:ext cx="1995647" cy="99782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02780C2-9E1E-4F7B-B5E5-0B830FDF9A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997535" y="5801327"/>
            <a:ext cx="158493" cy="16860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383159D-3434-9187-931B-4470D36661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958785" flipH="1">
            <a:off x="7065106" y="6202127"/>
            <a:ext cx="221207" cy="23532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783BE24-9EB6-A248-FF42-8B929BD6E3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178" y="194822"/>
            <a:ext cx="2721739" cy="65135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DD751DE-CAAD-ABA2-C2C0-C5957C54D5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2941" y="194055"/>
            <a:ext cx="1633559" cy="651356"/>
          </a:xfrm>
          <a:prstGeom prst="rect">
            <a:avLst/>
          </a:prstGeom>
        </p:spPr>
      </p:pic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CEE139F7-574D-3715-B51D-1EC21BF5D387}"/>
              </a:ext>
            </a:extLst>
          </p:cNvPr>
          <p:cNvCxnSpPr>
            <a:cxnSpLocks/>
          </p:cNvCxnSpPr>
          <p:nvPr/>
        </p:nvCxnSpPr>
        <p:spPr>
          <a:xfrm>
            <a:off x="3258207" y="73572"/>
            <a:ext cx="0" cy="893380"/>
          </a:xfrm>
          <a:prstGeom prst="line">
            <a:avLst/>
          </a:prstGeom>
          <a:ln w="38100">
            <a:solidFill>
              <a:srgbClr val="A52A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n 20">
            <a:extLst>
              <a:ext uri="{FF2B5EF4-FFF2-40B4-BE49-F238E27FC236}">
                <a16:creationId xmlns:a16="http://schemas.microsoft.com/office/drawing/2014/main" id="{DC0FFE23-973C-4935-54BE-1671B55337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9605" y="227250"/>
            <a:ext cx="3718006" cy="647208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5C7F8246-8818-F151-B71C-7853A58A45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06686" y="3132"/>
            <a:ext cx="1292732" cy="108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83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212</TotalTime>
  <Words>0</Words>
  <Application>Microsoft Macintosh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user01</cp:lastModifiedBy>
  <cp:revision>14</cp:revision>
  <dcterms:created xsi:type="dcterms:W3CDTF">2023-02-20T11:02:31Z</dcterms:created>
  <dcterms:modified xsi:type="dcterms:W3CDTF">2024-01-23T11:57:25Z</dcterms:modified>
</cp:coreProperties>
</file>